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ac676a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ac676a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a00f5d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a00f5d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ac676a2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ac676a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a00f5d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a00f5d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ac676a2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ac676a2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ac676a2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ac676a2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ac676a2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ac676a2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a00f5d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a00f5d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a908e2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a908e2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ac676a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ac676a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a00f5d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a00f5d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ac676a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ac676a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ac676a2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ac676a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a00f5d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a00f5d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a00f5d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a00f5d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975" y="0"/>
            <a:ext cx="9243974" cy="519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400" y="1421925"/>
            <a:ext cx="1950600" cy="34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